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C1E02FD-9295-4644-B39A-71CE8F09F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7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104F76D-8BF5-4CF9-9F11-409F2733C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52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623A90-0FC1-45C7-8C9C-6AE2F0815DCE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1F7F7D-B4D6-47C0-8FAF-87836EEF904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5F95AB-885A-4742-A0ED-2E7C4604DF0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C01D2B-BB4F-4CAD-9B2E-21D6551AD53D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50220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34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有一尊名我最愛聽，我最愛唱不已； </a:t>
            </a:r>
          </a:p>
          <a:p>
            <a:pPr algn="ctr" eaLnBrk="1" hangingPunct="1"/>
            <a:r>
              <a:rPr lang="en-US" altLang="zh-TW" sz="2800" dirty="0"/>
              <a:t>There is a name I love to hear, I love to sing its worth;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這是地上最甜之名，其音悅耳無比。 </a:t>
            </a:r>
          </a:p>
          <a:p>
            <a:pPr algn="ctr" eaLnBrk="1" hangingPunct="1"/>
            <a:r>
              <a:rPr lang="en-US" altLang="zh-TW" sz="2800" dirty="0"/>
              <a:t>It sounds like music in my ear, the sweetest name on earth.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我何等愛耶穌，我何等愛耶穌， </a:t>
            </a:r>
          </a:p>
          <a:p>
            <a:pPr algn="ctr" eaLnBrk="1" hangingPunct="1"/>
            <a:r>
              <a:rPr lang="en-US" altLang="zh-TW" sz="2800" dirty="0"/>
              <a:t>O, how I love Jesus, O, how I love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我何等愛耶穌，因耶穌先愛我。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O, how I love Jesus, because He first loved 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231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我何等愛耶穌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O, HOW I LOVE JESUS (1/4)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這名說出救主大愛，捨命償我罪債；</a:t>
            </a:r>
          </a:p>
          <a:p>
            <a:pPr algn="ctr" eaLnBrk="1" hangingPunct="1"/>
            <a:r>
              <a:rPr lang="en-US" altLang="zh-TW" sz="2800" dirty="0"/>
              <a:t>It tells me of a Savior’s love, Who died to set me free;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祂流寶血為我受害，罪人惟此是賴。 </a:t>
            </a:r>
          </a:p>
          <a:p>
            <a:pPr algn="ctr" eaLnBrk="1" hangingPunct="1"/>
            <a:r>
              <a:rPr lang="en-US" altLang="zh-TW" sz="2800" dirty="0"/>
              <a:t>It tells me of His precious blood, the sinner’s perfect plea.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我何等愛耶穌，我何等愛耶穌， </a:t>
            </a:r>
          </a:p>
          <a:p>
            <a:pPr algn="ctr" eaLnBrk="1" hangingPunct="1"/>
            <a:r>
              <a:rPr lang="en-US" altLang="zh-TW" sz="2800" dirty="0"/>
              <a:t>O, how I love Jesus, O, how I love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我何等愛耶穌，因耶穌先愛我。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O, how I love Jesus, because He first loved me!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這名說出父神豐富，天天賜福豐盈；</a:t>
            </a:r>
          </a:p>
          <a:p>
            <a:pPr algn="ctr" eaLnBrk="1" hangingPunct="1"/>
            <a:r>
              <a:rPr lang="en-US" altLang="zh-TW" sz="2800" dirty="0"/>
              <a:t>It tells me what my Father hath in store for every day,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我雖行經黑暗窄途，有祂光明引領。 </a:t>
            </a:r>
          </a:p>
          <a:p>
            <a:pPr algn="ctr" eaLnBrk="1" hangingPunct="1"/>
            <a:r>
              <a:rPr lang="en-US" altLang="zh-TW" sz="2700" dirty="0"/>
              <a:t>And though I tread a darksome path, yields sunshine all the way.</a:t>
            </a:r>
            <a:endParaRPr lang="zh-TW" altLang="en-US" sz="2700" dirty="0"/>
          </a:p>
          <a:p>
            <a:pPr algn="ctr" eaLnBrk="1" hangingPunct="1"/>
            <a:r>
              <a:rPr lang="zh-TW" altLang="en-US" dirty="0"/>
              <a:t>我何等愛耶穌，我何等愛耶穌， </a:t>
            </a:r>
          </a:p>
          <a:p>
            <a:pPr algn="ctr" eaLnBrk="1" hangingPunct="1"/>
            <a:r>
              <a:rPr lang="en-US" altLang="zh-TW" sz="2800" dirty="0"/>
              <a:t>O, how I love Jesus, O, how I love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我何等愛耶穌，因耶穌先愛我。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O, how I love Jesus, because He first loved me!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231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這名說出主的心腸，能感最深痛楚； </a:t>
            </a:r>
          </a:p>
          <a:p>
            <a:pPr algn="ctr" eaLnBrk="1" hangingPunct="1"/>
            <a:r>
              <a:rPr lang="en-US" altLang="zh-TW" sz="2800" dirty="0"/>
              <a:t>It tells of One whose loving heart can feel my deepest woe,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誰能像祂分我憂傷，惟有耶穌我主。 </a:t>
            </a:r>
          </a:p>
          <a:p>
            <a:pPr algn="ctr" eaLnBrk="1" hangingPunct="1"/>
            <a:r>
              <a:rPr lang="en-US" altLang="zh-TW" sz="2800" dirty="0"/>
              <a:t>Who in each sorrow bears a part, that none can bear below.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我何等愛耶穌，我何等愛耶穌， </a:t>
            </a:r>
          </a:p>
          <a:p>
            <a:pPr algn="ctr" eaLnBrk="1" hangingPunct="1"/>
            <a:r>
              <a:rPr lang="en-US" altLang="zh-TW" sz="2800" dirty="0"/>
              <a:t>O, how I love Jesus, O, how I love Jesus,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我何等愛耶穌，因耶穌先愛我。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O, how I love Jesus, because He first loved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487</TotalTime>
  <Words>440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H231  我何等愛耶穌 O, HOW I LOVE JESUS (1/4) 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48</cp:revision>
  <dcterms:created xsi:type="dcterms:W3CDTF">2001-04-19T19:07:54Z</dcterms:created>
  <dcterms:modified xsi:type="dcterms:W3CDTF">2017-08-05T13:35:47Z</dcterms:modified>
</cp:coreProperties>
</file>